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0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0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0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1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0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7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3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3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6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95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1BB0-DEF7-44C2-B61E-29C7F39F6896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22FD-209E-4708-A818-3DDD411B9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6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l="18842" t="22749" r="19947" b="55356"/>
          <a:stretch/>
        </p:blipFill>
        <p:spPr>
          <a:xfrm>
            <a:off x="1268361" y="24215"/>
            <a:ext cx="9440456" cy="17750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68361" y="1799294"/>
            <a:ext cx="9438968" cy="48964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579815" y="1455165"/>
            <a:ext cx="2469661" cy="757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Mrs Chloe Carter-Miles</a:t>
            </a:r>
            <a:endParaRPr lang="en-GB" b="1" dirty="0" smtClean="0"/>
          </a:p>
          <a:p>
            <a:pPr algn="ctr"/>
            <a:r>
              <a:rPr lang="en-GB" dirty="0" err="1" smtClean="0"/>
              <a:t>SENDCo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482645" y="2925088"/>
            <a:ext cx="1925232" cy="120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Ms Amelia Dipple</a:t>
            </a:r>
            <a:endParaRPr lang="en-GB" b="1" dirty="0" smtClean="0"/>
          </a:p>
          <a:p>
            <a:pPr algn="ctr"/>
            <a:r>
              <a:rPr lang="en-GB" dirty="0" smtClean="0"/>
              <a:t>SEND Manager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408606" y="2925087"/>
            <a:ext cx="1858297" cy="1204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Mrs Claire Davies</a:t>
            </a:r>
            <a:endParaRPr lang="en-GB" b="1" dirty="0" smtClean="0"/>
          </a:p>
          <a:p>
            <a:pPr algn="ctr"/>
            <a:r>
              <a:rPr lang="en-GB" dirty="0" smtClean="0"/>
              <a:t>Behaviour Support Learning Mentor (SEMH)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482644" y="4842377"/>
            <a:ext cx="1925233" cy="1015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Miss Amy </a:t>
            </a:r>
            <a:r>
              <a:rPr lang="en-GB" b="1" dirty="0" smtClean="0"/>
              <a:t>Burgess</a:t>
            </a:r>
            <a:endParaRPr lang="en-GB" b="1" dirty="0" smtClean="0"/>
          </a:p>
          <a:p>
            <a:pPr algn="ctr"/>
            <a:r>
              <a:rPr lang="en-GB" dirty="0" smtClean="0"/>
              <a:t>Study Learning Mentor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159909" y="4842376"/>
            <a:ext cx="1858297" cy="1015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Mrs Lydia Topp</a:t>
            </a:r>
            <a:endParaRPr lang="en-GB" b="1" dirty="0" smtClean="0"/>
          </a:p>
          <a:p>
            <a:pPr algn="ctr"/>
            <a:r>
              <a:rPr lang="en-GB" dirty="0" smtClean="0"/>
              <a:t>ELSA / Wellbeing triage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8676968" y="4842377"/>
            <a:ext cx="1858297" cy="1015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Mrs Clare </a:t>
            </a:r>
            <a:r>
              <a:rPr lang="en-GB" b="1" dirty="0" smtClean="0"/>
              <a:t>Deeney</a:t>
            </a:r>
            <a:endParaRPr lang="en-GB" b="1" dirty="0" smtClean="0"/>
          </a:p>
          <a:p>
            <a:pPr algn="ctr"/>
            <a:r>
              <a:rPr lang="en-GB" dirty="0" smtClean="0"/>
              <a:t>ELSA / Nurture Groups</a:t>
            </a:r>
            <a:endParaRPr lang="en-GB" dirty="0"/>
          </a:p>
        </p:txBody>
      </p:sp>
      <p:cxnSp>
        <p:nvCxnSpPr>
          <p:cNvPr id="12" name="Straight Connector 11"/>
          <p:cNvCxnSpPr>
            <a:endCxn id="7" idx="1"/>
          </p:cNvCxnSpPr>
          <p:nvPr/>
        </p:nvCxnSpPr>
        <p:spPr>
          <a:xfrm>
            <a:off x="4340941" y="3527312"/>
            <a:ext cx="3067665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2"/>
          </p:cNvCxnSpPr>
          <p:nvPr/>
        </p:nvCxnSpPr>
        <p:spPr>
          <a:xfrm>
            <a:off x="5814646" y="2212249"/>
            <a:ext cx="1136" cy="1315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2"/>
          </p:cNvCxnSpPr>
          <p:nvPr/>
        </p:nvCxnSpPr>
        <p:spPr>
          <a:xfrm flipH="1">
            <a:off x="3411793" y="4129538"/>
            <a:ext cx="33468" cy="71283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3"/>
            <a:endCxn id="10" idx="1"/>
          </p:cNvCxnSpPr>
          <p:nvPr/>
        </p:nvCxnSpPr>
        <p:spPr>
          <a:xfrm>
            <a:off x="8018206" y="5349966"/>
            <a:ext cx="6587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</p:cNvCxnSpPr>
          <p:nvPr/>
        </p:nvCxnSpPr>
        <p:spPr>
          <a:xfrm>
            <a:off x="8337755" y="4129538"/>
            <a:ext cx="9832" cy="12204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09651" y="6091990"/>
            <a:ext cx="221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Teaching Assistants</a:t>
            </a:r>
            <a:endParaRPr lang="en-GB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396748" y="1394630"/>
            <a:ext cx="196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SEND Department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9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Biddle</dc:creator>
  <cp:lastModifiedBy>C Carter-Miles</cp:lastModifiedBy>
  <cp:revision>7</cp:revision>
  <dcterms:created xsi:type="dcterms:W3CDTF">2022-01-02T09:25:31Z</dcterms:created>
  <dcterms:modified xsi:type="dcterms:W3CDTF">2022-01-06T16:52:42Z</dcterms:modified>
</cp:coreProperties>
</file>